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37" r:id="rId2"/>
    <p:sldId id="321" r:id="rId3"/>
    <p:sldId id="362" r:id="rId4"/>
    <p:sldId id="360" r:id="rId5"/>
    <p:sldId id="361" r:id="rId6"/>
    <p:sldId id="364" r:id="rId7"/>
    <p:sldId id="363" r:id="rId8"/>
  </p:sldIdLst>
  <p:sldSz cx="9144000" cy="6858000" type="screen4x3"/>
  <p:notesSz cx="7010400" cy="92964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FF525803-AC21-42D1-9BB0-6027BCF6050C}">
          <p14:sldIdLst>
            <p14:sldId id="337"/>
            <p14:sldId id="321"/>
            <p14:sldId id="362"/>
          </p14:sldIdLst>
        </p14:section>
        <p14:section name="Resultados tres departamentos" id="{F958D087-DE3F-45BA-BFFB-6BC3D1F7EF9A}">
          <p14:sldIdLst>
            <p14:sldId id="360"/>
            <p14:sldId id="361"/>
            <p14:sldId id="364"/>
            <p14:sldId id="3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" initials="u" lastIdx="14" clrIdx="0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9" autoAdjust="0"/>
    <p:restoredTop sz="98401" autoAdjust="0"/>
  </p:normalViewPr>
  <p:slideViewPr>
    <p:cSldViewPr>
      <p:cViewPr varScale="1">
        <p:scale>
          <a:sx n="126" d="100"/>
          <a:sy n="126" d="100"/>
        </p:scale>
        <p:origin x="122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147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1654" y="1"/>
            <a:ext cx="3037147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A822F-BD8E-4E95-98AE-C224F7C8B5CD}" type="datetimeFigureOut">
              <a:rPr lang="es-HN" smtClean="0"/>
              <a:pPr/>
              <a:t>11/2/21</a:t>
            </a:fld>
            <a:endParaRPr lang="es-HN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30312"/>
            <a:ext cx="3037147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1654" y="8830312"/>
            <a:ext cx="3037147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E1070-7D9A-4529-8E48-572CE972C8FC}" type="slidenum">
              <a:rPr lang="es-HN" smtClean="0"/>
              <a:pPr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919619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147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1654" y="1"/>
            <a:ext cx="3037147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F28FD-6231-4DB7-8718-261BC398DD01}" type="datetimeFigureOut">
              <a:rPr lang="es-ES" smtClean="0"/>
              <a:t>11/2/21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0881" y="4415157"/>
            <a:ext cx="5608640" cy="4183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30312"/>
            <a:ext cx="3037147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1654" y="8830312"/>
            <a:ext cx="3037147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8DE76-439A-438C-9182-5380E960D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9081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PORTADA POWERPOINT PRESENTACIÓN 2.jpg"/>
          <p:cNvPicPr>
            <a:picLocks noChangeAspect="1"/>
          </p:cNvPicPr>
          <p:nvPr userDrawn="1"/>
        </p:nvPicPr>
        <p:blipFill rotWithShape="1">
          <a:blip r:embed="rId2" cstate="print"/>
          <a:srcRect t="596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984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323528" y="692696"/>
            <a:ext cx="5112568" cy="110998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s-ES" dirty="0"/>
              <a:t>Título Principal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457200" y="2636912"/>
            <a:ext cx="447484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Sub título</a:t>
            </a:r>
          </a:p>
        </p:txBody>
      </p:sp>
    </p:spTree>
    <p:extLst>
      <p:ext uri="{BB962C8B-B14F-4D97-AF65-F5344CB8AC3E}">
        <p14:creationId xmlns:p14="http://schemas.microsoft.com/office/powerpoint/2010/main" val="185358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489027"/>
            <a:ext cx="6441975" cy="138950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9552" y="1988840"/>
            <a:ext cx="6441975" cy="153039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HN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GINA POWERPOINT PRESENTACIÓN.jpg"/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HN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539552" y="6492875"/>
            <a:ext cx="72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D08B71C-DD6B-4F74-A119-06BB5A3EE836}" type="slidenum">
              <a:rPr lang="es-HN" smtClean="0"/>
              <a:pPr/>
              <a:t>‹Nº›</a:t>
            </a:fld>
            <a:endParaRPr lang="es-H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376426"/>
            <a:ext cx="8208912" cy="1584175"/>
          </a:xfrm>
        </p:spPr>
        <p:txBody>
          <a:bodyPr/>
          <a:lstStyle/>
          <a:p>
            <a:r>
              <a:rPr lang="es-ES_tradnl" sz="2400" dirty="0"/>
              <a:t>Universidad Nacional Autónoma de Honduras</a:t>
            </a:r>
            <a:br>
              <a:rPr lang="es-ES_tradnl" sz="2400" dirty="0"/>
            </a:br>
            <a:r>
              <a:rPr lang="es-ES_tradnl" sz="2400" dirty="0"/>
              <a:t>Facultad de Ciencias sociales </a:t>
            </a:r>
            <a:br>
              <a:rPr lang="es-ES_tradnl" sz="2400" dirty="0"/>
            </a:br>
            <a:r>
              <a:rPr lang="es-ES_tradnl" sz="2400" dirty="0"/>
              <a:t>Instituto Universitario en Democracia,  Paz y seguridad </a:t>
            </a:r>
            <a:br>
              <a:rPr lang="es-ES_tradnl" sz="2400" dirty="0"/>
            </a:br>
            <a:r>
              <a:rPr lang="es-ES_tradn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Observatorio Nacional de la Violencia </a:t>
            </a:r>
            <a:br>
              <a:rPr lang="es-ES_tradn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_tradn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2420888"/>
            <a:ext cx="8136904" cy="3024336"/>
          </a:xfrm>
        </p:spPr>
        <p:txBody>
          <a:bodyPr>
            <a:normAutofit/>
          </a:bodyPr>
          <a:lstStyle/>
          <a:p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MUERTE VIOLENTA DE MUJERES Y FEMICIDIOS </a:t>
            </a:r>
          </a:p>
        </p:txBody>
      </p:sp>
    </p:spTree>
    <p:extLst>
      <p:ext uri="{BB962C8B-B14F-4D97-AF65-F5344CB8AC3E}">
        <p14:creationId xmlns:p14="http://schemas.microsoft.com/office/powerpoint/2010/main" val="2691962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2</a:t>
            </a:fld>
            <a:endParaRPr lang="es-HN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828092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4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3</a:t>
            </a:fld>
            <a:endParaRPr lang="es-HN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06" y="332655"/>
            <a:ext cx="8203426" cy="553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9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4</a:t>
            </a:fld>
            <a:endParaRPr lang="es-HN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8297238" cy="504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76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5</a:t>
            </a:fld>
            <a:endParaRPr lang="es-HN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536981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1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6</a:t>
            </a:fld>
            <a:endParaRPr lang="es-HN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" y="47514"/>
            <a:ext cx="9036496" cy="677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53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8B71C-DD6B-4F74-A119-06BB5A3EE836}" type="slidenum">
              <a:rPr lang="es-HN" smtClean="0"/>
              <a:pPr/>
              <a:t>7</a:t>
            </a:fld>
            <a:endParaRPr lang="es-HN"/>
          </a:p>
        </p:txBody>
      </p:sp>
      <p:sp>
        <p:nvSpPr>
          <p:cNvPr id="5" name="Rectángulo 4"/>
          <p:cNvSpPr/>
          <p:nvPr/>
        </p:nvSpPr>
        <p:spPr>
          <a:xfrm>
            <a:off x="-1016" y="-171400"/>
            <a:ext cx="914501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b="1" dirty="0">
                <a:solidFill>
                  <a:srgbClr val="9BBB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MUERTE VIOLENTA DE MUJERES Y FEMICIDIOS SEGÚN DEPARTAMENTO Y MUNICIPIO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 ENERO AL 10 DE FEBRERO 2021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006128"/>
              </p:ext>
            </p:extLst>
          </p:nvPr>
        </p:nvGraphicFramePr>
        <p:xfrm>
          <a:off x="2483768" y="940984"/>
          <a:ext cx="4176465" cy="4649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429">
                  <a:extLst>
                    <a:ext uri="{9D8B030D-6E8A-4147-A177-3AD203B41FA5}">
                      <a16:colId xmlns:a16="http://schemas.microsoft.com/office/drawing/2014/main" val="3114178737"/>
                    </a:ext>
                  </a:extLst>
                </a:gridCol>
                <a:gridCol w="552143">
                  <a:extLst>
                    <a:ext uri="{9D8B030D-6E8A-4147-A177-3AD203B41FA5}">
                      <a16:colId xmlns:a16="http://schemas.microsoft.com/office/drawing/2014/main" val="156016825"/>
                    </a:ext>
                  </a:extLst>
                </a:gridCol>
                <a:gridCol w="1302491">
                  <a:extLst>
                    <a:ext uri="{9D8B030D-6E8A-4147-A177-3AD203B41FA5}">
                      <a16:colId xmlns:a16="http://schemas.microsoft.com/office/drawing/2014/main" val="4050990242"/>
                    </a:ext>
                  </a:extLst>
                </a:gridCol>
                <a:gridCol w="665402">
                  <a:extLst>
                    <a:ext uri="{9D8B030D-6E8A-4147-A177-3AD203B41FA5}">
                      <a16:colId xmlns:a16="http://schemas.microsoft.com/office/drawing/2014/main" val="3690572946"/>
                    </a:ext>
                  </a:extLst>
                </a:gridCol>
              </a:tblGrid>
              <a:tr h="4237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Departamento / Municipio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Total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Departamento / Municipio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Total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34530645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Francisco Morazán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6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Islas de la Bahía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979176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Distrito Central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4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Roatán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88816726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Maraita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Atlántida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880293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Guaimaca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La Másica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65538857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Cortés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4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Jutiapa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40088074"/>
                  </a:ext>
                </a:extLst>
              </a:tr>
              <a:tr h="411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San Antonio de Cortés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Intibucá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2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39408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San Pedro Sula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San Antonio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75105372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Choloma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La Esperanza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00342671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Puerto Cortés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Yoro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160247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Olancho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3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Santa Rita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83968962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Campamento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El Paraíso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54003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Patuca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El Paraíso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54064486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Comayagua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3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Ocotepeque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927356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Siguatepeque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Ocotepeque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5606491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El Rosario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Colón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700039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Santa Bárbara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3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Tocoa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54471418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Las Vegas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Total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29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24646151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Santa Bárbara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1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939522"/>
                  </a:ext>
                </a:extLst>
              </a:tr>
              <a:tr h="211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>
                          <a:effectLst/>
                        </a:rPr>
                        <a:t>Nuevo Celilac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1200" dirty="0">
                          <a:effectLst/>
                        </a:rPr>
                        <a:t>1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417387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1810859" y="5590114"/>
            <a:ext cx="55212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Dirección General de Medicina Forense / Policía Nacional / Registro Nacional de las Personas / Monitoreo de Medios / Observatorio Nacional de la Violencia y Observatorios Regionales - Unidad de Género – UNAH – Honduras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1316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EA53B408-E78D-49C6-9042-A6BD400D773B}" vid="{CDDE9004-7184-409E-A6A1-DA5FE59ED4F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PlantillaIUDPAS</Template>
  <TotalTime>2074</TotalTime>
  <Words>197</Words>
  <Application>Microsoft Macintosh PowerPoint</Application>
  <PresentationFormat>Presentación en pantalla (4:3)</PresentationFormat>
  <Paragraphs>89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Tema de Office</vt:lpstr>
      <vt:lpstr>Universidad Nacional Autónoma de Honduras Facultad de Ciencias sociales  Instituto Universitario en Democracia,  Paz y seguridad  Observatorio Nacional de la Violencia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Migdonia Ayestas</dc:creator>
  <cp:lastModifiedBy>MIGDONIA NOHEMY AYESTAS CERNA</cp:lastModifiedBy>
  <cp:revision>80</cp:revision>
  <cp:lastPrinted>2021-02-11T04:15:36Z</cp:lastPrinted>
  <dcterms:created xsi:type="dcterms:W3CDTF">2019-09-02T16:08:37Z</dcterms:created>
  <dcterms:modified xsi:type="dcterms:W3CDTF">2021-02-11T12:16:25Z</dcterms:modified>
</cp:coreProperties>
</file>